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99E8F0-4076-4144-8084-367DB6C1A271}" type="datetimeFigureOut">
              <a:rPr lang="en-US" smtClean="0"/>
              <a:t>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1170664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9E8F0-4076-4144-8084-367DB6C1A271}" type="datetimeFigureOut">
              <a:rPr lang="en-US" smtClean="0"/>
              <a:t>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2840666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9E8F0-4076-4144-8084-367DB6C1A271}" type="datetimeFigureOut">
              <a:rPr lang="en-US" smtClean="0"/>
              <a:t>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3111682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9E8F0-4076-4144-8084-367DB6C1A271}" type="datetimeFigureOut">
              <a:rPr lang="en-US" smtClean="0"/>
              <a:t>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369362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99E8F0-4076-4144-8084-367DB6C1A271}" type="datetimeFigureOut">
              <a:rPr lang="en-US" smtClean="0"/>
              <a:t>3/10/2013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51302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99E8F0-4076-4144-8084-367DB6C1A271}" type="datetimeFigureOut">
              <a:rPr lang="en-US" smtClean="0"/>
              <a:t>3/10/2013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36738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99E8F0-4076-4144-8084-367DB6C1A271}" type="datetimeFigureOut">
              <a:rPr lang="en-US" smtClean="0"/>
              <a:t>3/10/2013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306046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99E8F0-4076-4144-8084-367DB6C1A271}" type="datetimeFigureOut">
              <a:rPr lang="en-US" smtClean="0"/>
              <a:t>3/10/2013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2358981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9E8F0-4076-4144-8084-367DB6C1A271}" type="datetimeFigureOut">
              <a:rPr lang="en-US" smtClean="0"/>
              <a:t>3/10/2013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388002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9E8F0-4076-4144-8084-367DB6C1A271}" type="datetimeFigureOut">
              <a:rPr lang="en-US" smtClean="0"/>
              <a:t>3/10/2013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4128228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9E8F0-4076-4144-8084-367DB6C1A271}" type="datetimeFigureOut">
              <a:rPr lang="en-US" smtClean="0"/>
              <a:t>3/10/2013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407931-1730-4E74-A46C-B280226E5536}" type="slidenum">
              <a:rPr lang="en-US" smtClean="0"/>
              <a:t>‹#›</a:t>
            </a:fld>
            <a:endParaRPr lang="en-US"/>
          </a:p>
        </p:txBody>
      </p:sp>
    </p:spTree>
    <p:extLst>
      <p:ext uri="{BB962C8B-B14F-4D97-AF65-F5344CB8AC3E}">
        <p14:creationId xmlns:p14="http://schemas.microsoft.com/office/powerpoint/2010/main" val="115336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9E8F0-4076-4144-8084-367DB6C1A271}" type="datetimeFigureOut">
              <a:rPr lang="en-US" smtClean="0"/>
              <a:t>3/10/2013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07931-1730-4E74-A46C-B280226E5536}" type="slidenum">
              <a:rPr lang="en-US" smtClean="0"/>
              <a:t>‹#›</a:t>
            </a:fld>
            <a:endParaRPr lang="en-US"/>
          </a:p>
        </p:txBody>
      </p:sp>
    </p:spTree>
    <p:extLst>
      <p:ext uri="{BB962C8B-B14F-4D97-AF65-F5344CB8AC3E}">
        <p14:creationId xmlns:p14="http://schemas.microsoft.com/office/powerpoint/2010/main" val="777660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Types of Disasters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Muhammad </a:t>
            </a:r>
            <a:r>
              <a:rPr lang="en-US" dirty="0" err="1" smtClean="0"/>
              <a:t>Ibrar</a:t>
            </a:r>
            <a:endParaRPr lang="en-US" dirty="0"/>
          </a:p>
        </p:txBody>
      </p:sp>
    </p:spTree>
    <p:extLst>
      <p:ext uri="{BB962C8B-B14F-4D97-AF65-F5344CB8AC3E}">
        <p14:creationId xmlns:p14="http://schemas.microsoft.com/office/powerpoint/2010/main" val="4099772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a:t>Disasters can take many different forms, and the duration can range from an hourly disruption to days or weeks of ongoing destruction. Below is a list of the various types of disasters – both natural and man-made or technological in nature – that can impact a community.</a:t>
            </a:r>
          </a:p>
          <a:p>
            <a:pPr marL="0" indent="0">
              <a:buNone/>
            </a:pPr>
            <a:endParaRPr lang="en-US" dirty="0"/>
          </a:p>
        </p:txBody>
      </p:sp>
    </p:spTree>
    <p:extLst>
      <p:ext uri="{BB962C8B-B14F-4D97-AF65-F5344CB8AC3E}">
        <p14:creationId xmlns:p14="http://schemas.microsoft.com/office/powerpoint/2010/main" val="1834592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Natural Types of Disasters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8350084"/>
              </p:ext>
            </p:extLst>
          </p:nvPr>
        </p:nvGraphicFramePr>
        <p:xfrm>
          <a:off x="838200" y="1447800"/>
          <a:ext cx="7162800" cy="4800599"/>
        </p:xfrm>
        <a:graphic>
          <a:graphicData uri="http://schemas.openxmlformats.org/drawingml/2006/table">
            <a:tbl>
              <a:tblPr firstRow="1" firstCol="1" bandRow="1">
                <a:tableStyleId>{5C22544A-7EE6-4342-B048-85BDC9FD1C3A}</a:tableStyleId>
              </a:tblPr>
              <a:tblGrid>
                <a:gridCol w="3581400"/>
                <a:gridCol w="3581400"/>
              </a:tblGrid>
              <a:tr h="4800599">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Hurricanes and </a:t>
                      </a:r>
                      <a:r>
                        <a:rPr lang="en-US" sz="2400" dirty="0" smtClean="0">
                          <a:effectLst/>
                        </a:rPr>
                        <a:t>tropical (Hot) </a:t>
                      </a:r>
                      <a:r>
                        <a:rPr lang="en-US" sz="2400" dirty="0">
                          <a:effectLst/>
                        </a:rPr>
                        <a:t>storms</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Floods </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Thunderstorms and lighting</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Tornadoes</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Wildfire</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Agricultural diseases</a:t>
                      </a:r>
                      <a:endParaRPr lang="en-US" sz="2400" dirty="0">
                        <a:effectLst/>
                        <a:latin typeface="Calibri"/>
                        <a:ea typeface="Calibri"/>
                        <a:cs typeface="Times New Roman"/>
                      </a:endParaRPr>
                    </a:p>
                  </a:txBody>
                  <a:tcPr marL="95250" marR="95250" marT="95250" marB="95250"/>
                </a:tc>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Earthquakes </a:t>
                      </a:r>
                      <a:endParaRPr lang="en-US" sz="2400" dirty="0" smtClean="0">
                        <a:effectLst/>
                      </a:endParaRPr>
                    </a:p>
                    <a:p>
                      <a:pPr marL="342900" marR="0" lvl="0" indent="-342900">
                        <a:lnSpc>
                          <a:spcPct val="115000"/>
                        </a:lnSpc>
                        <a:spcBef>
                          <a:spcPts val="0"/>
                        </a:spcBef>
                        <a:spcAft>
                          <a:spcPts val="1000"/>
                        </a:spcAft>
                        <a:buSzPts val="1000"/>
                        <a:buFont typeface="Symbol"/>
                        <a:buChar char=""/>
                        <a:tabLst>
                          <a:tab pos="457200" algn="l"/>
                        </a:tabLst>
                      </a:pPr>
                      <a:r>
                        <a:rPr lang="en-US" sz="2400" dirty="0" smtClean="0">
                          <a:effectLst/>
                        </a:rPr>
                        <a:t>Drought </a:t>
                      </a:r>
                      <a:r>
                        <a:rPr lang="en-US" sz="2400" dirty="0">
                          <a:effectLst/>
                        </a:rPr>
                        <a:t>and water shortage</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Extreme heat</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Winter and ice storms</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Emergency diseases (pandemic influenza)</a:t>
                      </a:r>
                      <a:endParaRPr lang="en-US" sz="2400" dirty="0">
                        <a:effectLst/>
                        <a:latin typeface="Calibri"/>
                        <a:ea typeface="Calibri"/>
                        <a:cs typeface="Times New Roman"/>
                      </a:endParaRPr>
                    </a:p>
                  </a:txBody>
                  <a:tcPr marL="95250" marR="95250" marT="95250" marB="95250"/>
                </a:tc>
              </a:tr>
            </a:tbl>
          </a:graphicData>
        </a:graphic>
      </p:graphicFrame>
    </p:spTree>
    <p:extLst>
      <p:ext uri="{BB962C8B-B14F-4D97-AF65-F5344CB8AC3E}">
        <p14:creationId xmlns:p14="http://schemas.microsoft.com/office/powerpoint/2010/main" val="442695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Hurricanes and tropical storms are among the most powerful natural disasters because of their size and destructive potential. Tornadoes are relatively brief but violent, potentially causing winds in excess of 200 mph. Both earthquakes and tornadoes strike suddenly without warning</a:t>
            </a:r>
            <a:r>
              <a:rPr lang="en-US" dirty="0" smtClean="0"/>
              <a:t>.</a:t>
            </a:r>
            <a:r>
              <a:rPr lang="en-US" dirty="0"/>
              <a:t> </a:t>
            </a:r>
            <a:endParaRPr lang="en-US" dirty="0" smtClean="0"/>
          </a:p>
          <a:p>
            <a:pPr marL="0" indent="0">
              <a:buNone/>
            </a:pPr>
            <a:r>
              <a:rPr lang="en-US" dirty="0" smtClean="0"/>
              <a:t>Flooding </a:t>
            </a:r>
            <a:r>
              <a:rPr lang="en-US" dirty="0"/>
              <a:t>is the most common of natural hazards, and requires an understanding of the natural systems of our environment, including floodplains and the frequency of flooding events. Wildfires are more prevalent in the event of a drought. </a:t>
            </a:r>
          </a:p>
        </p:txBody>
      </p:sp>
    </p:spTree>
    <p:extLst>
      <p:ext uri="{BB962C8B-B14F-4D97-AF65-F5344CB8AC3E}">
        <p14:creationId xmlns:p14="http://schemas.microsoft.com/office/powerpoint/2010/main" val="101088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Man-Made and Technological Types of Disasters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2209476"/>
              </p:ext>
            </p:extLst>
          </p:nvPr>
        </p:nvGraphicFramePr>
        <p:xfrm>
          <a:off x="914400" y="1752600"/>
          <a:ext cx="7315200" cy="4572000"/>
        </p:xfrm>
        <a:graphic>
          <a:graphicData uri="http://schemas.openxmlformats.org/drawingml/2006/table">
            <a:tbl>
              <a:tblPr firstRow="1" firstCol="1" bandRow="1">
                <a:tableStyleId>{5C22544A-7EE6-4342-B048-85BDC9FD1C3A}</a:tableStyleId>
              </a:tblPr>
              <a:tblGrid>
                <a:gridCol w="3657600"/>
                <a:gridCol w="3657600"/>
              </a:tblGrid>
              <a:tr h="4572000">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Hazardous materials and chemicals</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Building fire</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Power service disruption</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Environmental health</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Terrorism</a:t>
                      </a:r>
                      <a:endParaRPr lang="en-US" sz="2400" dirty="0">
                        <a:effectLst/>
                        <a:latin typeface="Calibri"/>
                        <a:ea typeface="Calibri"/>
                        <a:cs typeface="Times New Roman"/>
                      </a:endParaRPr>
                    </a:p>
                  </a:txBody>
                  <a:tcPr marL="95250" marR="95250" marT="95250" marB="95250"/>
                </a:tc>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Radiological emergencies</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Chemical and biological weapons</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Cyber attacks</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Fraud and theft</a:t>
                      </a:r>
                    </a:p>
                    <a:p>
                      <a:pPr marL="342900" marR="0" lvl="0" indent="-342900">
                        <a:lnSpc>
                          <a:spcPct val="115000"/>
                        </a:lnSpc>
                        <a:spcBef>
                          <a:spcPts val="0"/>
                        </a:spcBef>
                        <a:spcAft>
                          <a:spcPts val="1000"/>
                        </a:spcAft>
                        <a:buSzPts val="1000"/>
                        <a:buFont typeface="Symbol"/>
                        <a:buChar char=""/>
                        <a:tabLst>
                          <a:tab pos="457200" algn="l"/>
                        </a:tabLst>
                      </a:pPr>
                      <a:r>
                        <a:rPr lang="en-US" sz="2400" dirty="0">
                          <a:effectLst/>
                        </a:rPr>
                        <a:t>Civil unrest</a:t>
                      </a:r>
                      <a:endParaRPr lang="en-US" sz="2400" dirty="0">
                        <a:effectLst/>
                        <a:latin typeface="Calibri"/>
                        <a:ea typeface="Calibri"/>
                        <a:cs typeface="Times New Roman"/>
                      </a:endParaRPr>
                    </a:p>
                  </a:txBody>
                  <a:tcPr marL="95250" marR="95250" marT="95250" marB="95250"/>
                </a:tc>
              </a:tr>
            </a:tbl>
          </a:graphicData>
        </a:graphic>
      </p:graphicFrame>
    </p:spTree>
    <p:extLst>
      <p:ext uri="{BB962C8B-B14F-4D97-AF65-F5344CB8AC3E}">
        <p14:creationId xmlns:p14="http://schemas.microsoft.com/office/powerpoint/2010/main" val="73753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dirty="0"/>
              <a:t>Disasters also can be caused by humans. Hazardous materials emergencies include chemical spills and groundwater contamination. Workplace fires are more common and can cause significant property damage and loss of life. Communities are also vulnerable to threats posed by extremist groups who use violence against both people and property.</a:t>
            </a:r>
          </a:p>
          <a:p>
            <a:pPr marL="0" indent="0">
              <a:buNone/>
            </a:pPr>
            <a:endParaRPr lang="en-US" dirty="0"/>
          </a:p>
        </p:txBody>
      </p:sp>
    </p:spTree>
    <p:extLst>
      <p:ext uri="{BB962C8B-B14F-4D97-AF65-F5344CB8AC3E}">
        <p14:creationId xmlns:p14="http://schemas.microsoft.com/office/powerpoint/2010/main" val="36052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dirty="0"/>
              <a:t>High-risk targets include military and civilian government facilities, international airports, large cities and high-profile landmarks. Cyber-terrorism involves attacks against computers and networks done </a:t>
            </a:r>
            <a:r>
              <a:rPr lang="en-US"/>
              <a:t>to </a:t>
            </a:r>
            <a:r>
              <a:rPr lang="en-US" smtClean="0"/>
              <a:t>threaten </a:t>
            </a:r>
            <a:r>
              <a:rPr lang="en-US" dirty="0"/>
              <a:t>a government or its people for political or social objectives.</a:t>
            </a:r>
          </a:p>
          <a:p>
            <a:pPr marL="0" indent="0">
              <a:buNone/>
            </a:pPr>
            <a:endParaRPr lang="en-US" dirty="0"/>
          </a:p>
        </p:txBody>
      </p:sp>
    </p:spTree>
    <p:extLst>
      <p:ext uri="{BB962C8B-B14F-4D97-AF65-F5344CB8AC3E}">
        <p14:creationId xmlns:p14="http://schemas.microsoft.com/office/powerpoint/2010/main" val="2412959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308</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Types of Disasters </vt:lpstr>
      <vt:lpstr>Introduction</vt:lpstr>
      <vt:lpstr>Natural Types of Disasters</vt:lpstr>
      <vt:lpstr>Contd.</vt:lpstr>
      <vt:lpstr>Man-Made and Technological Types of Disasters</vt:lpstr>
      <vt:lpstr>…Contd.</vt:lpstr>
      <vt:lpstr>…Contd.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Disasters </dc:title>
  <dc:creator>Ibrar</dc:creator>
  <cp:lastModifiedBy>Ibrar</cp:lastModifiedBy>
  <cp:revision>10</cp:revision>
  <dcterms:created xsi:type="dcterms:W3CDTF">2013-03-10T16:59:36Z</dcterms:created>
  <dcterms:modified xsi:type="dcterms:W3CDTF">2013-03-10T17:09:41Z</dcterms:modified>
</cp:coreProperties>
</file>